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7" r:id="rId3"/>
    <p:sldId id="258" r:id="rId4"/>
    <p:sldId id="259" r:id="rId5"/>
    <p:sldId id="263" r:id="rId6"/>
    <p:sldId id="262" r:id="rId7"/>
    <p:sldId id="268" r:id="rId8"/>
    <p:sldId id="267" r:id="rId9"/>
    <p:sldId id="269" r:id="rId10"/>
    <p:sldId id="266" r:id="rId11"/>
    <p:sldId id="265" r:id="rId12"/>
    <p:sldId id="264" r:id="rId13"/>
    <p:sldId id="271" r:id="rId14"/>
    <p:sldId id="272" r:id="rId15"/>
    <p:sldId id="273" r:id="rId16"/>
    <p:sldId id="274" r:id="rId17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1B8"/>
    <a:srgbClr val="636462"/>
    <a:srgbClr val="F4C877"/>
    <a:srgbClr val="3A6D70"/>
    <a:srgbClr val="EE8F4D"/>
    <a:srgbClr val="E05B3F"/>
    <a:srgbClr val="009D90"/>
    <a:srgbClr val="C9E8FA"/>
    <a:srgbClr val="43A5DF"/>
    <a:srgbClr val="2C3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4712"/>
  </p:normalViewPr>
  <p:slideViewPr>
    <p:cSldViewPr>
      <p:cViewPr>
        <p:scale>
          <a:sx n="65" d="100"/>
          <a:sy n="65" d="100"/>
        </p:scale>
        <p:origin x="1920" y="13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8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20AE01F-95B8-E440-9B88-69CD5943C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b="471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BF85243C-5141-E547-9327-9648AE3E616A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2B50200-A093-3C43-846D-F74E032EABD3}"/>
              </a:ext>
            </a:extLst>
          </p:cNvPr>
          <p:cNvSpPr/>
          <p:nvPr/>
        </p:nvSpPr>
        <p:spPr>
          <a:xfrm>
            <a:off x="0" y="8229600"/>
            <a:ext cx="14630400" cy="8229600"/>
          </a:xfrm>
          <a:prstGeom prst="rect">
            <a:avLst/>
          </a:prstGeom>
          <a:solidFill>
            <a:srgbClr val="F4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764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Lock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doors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when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leaving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.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Safety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rgbClr val="63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52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504973" y="8763000"/>
            <a:ext cx="5620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Introducing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NotiVal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358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9907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871755F8-E10F-B447-9623-1AAE3B4A71B2}"/>
              </a:ext>
            </a:extLst>
          </p:cNvPr>
          <p:cNvSpPr txBox="1"/>
          <p:nvPr/>
        </p:nvSpPr>
        <p:spPr>
          <a:xfrm>
            <a:off x="4504974" y="461072"/>
            <a:ext cx="5620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Introducing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NotiVal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274301E-1279-CC4F-86FF-B2E35D3CBB8E}"/>
              </a:ext>
            </a:extLst>
          </p:cNvPr>
          <p:cNvCxnSpPr>
            <a:cxnSpLocks/>
          </p:cNvCxnSpPr>
          <p:nvPr/>
        </p:nvCxnSpPr>
        <p:spPr>
          <a:xfrm flipV="1">
            <a:off x="5003372" y="3714899"/>
            <a:ext cx="1066800" cy="53340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B55B9CA-E09D-9F45-BAC4-BC36C69A1783}"/>
              </a:ext>
            </a:extLst>
          </p:cNvPr>
          <p:cNvCxnSpPr>
            <a:cxnSpLocks/>
          </p:cNvCxnSpPr>
          <p:nvPr/>
        </p:nvCxnSpPr>
        <p:spPr>
          <a:xfrm>
            <a:off x="5003372" y="4248299"/>
            <a:ext cx="1066800" cy="112643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689F5B2-A499-C640-AE41-3CD162E89813}"/>
              </a:ext>
            </a:extLst>
          </p:cNvPr>
          <p:cNvCxnSpPr>
            <a:cxnSpLocks/>
          </p:cNvCxnSpPr>
          <p:nvPr/>
        </p:nvCxnSpPr>
        <p:spPr>
          <a:xfrm flipV="1">
            <a:off x="6094865" y="3012534"/>
            <a:ext cx="1118307" cy="70236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50B94B-CD0E-A042-9F0C-D3DC5417C691}"/>
              </a:ext>
            </a:extLst>
          </p:cNvPr>
          <p:cNvCxnSpPr>
            <a:cxnSpLocks/>
          </p:cNvCxnSpPr>
          <p:nvPr/>
        </p:nvCxnSpPr>
        <p:spPr>
          <a:xfrm>
            <a:off x="6094865" y="3714900"/>
            <a:ext cx="1118307" cy="2197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0579894-8F73-D24B-B6AF-96BD42D9745A}"/>
              </a:ext>
            </a:extLst>
          </p:cNvPr>
          <p:cNvCxnSpPr>
            <a:cxnSpLocks/>
          </p:cNvCxnSpPr>
          <p:nvPr/>
        </p:nvCxnSpPr>
        <p:spPr>
          <a:xfrm flipV="1">
            <a:off x="7209552" y="2037809"/>
            <a:ext cx="1070420" cy="9963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64A09D2-85A2-D14A-B4C2-F3BC0A7FC1A9}"/>
              </a:ext>
            </a:extLst>
          </p:cNvPr>
          <p:cNvCxnSpPr>
            <a:cxnSpLocks/>
          </p:cNvCxnSpPr>
          <p:nvPr/>
        </p:nvCxnSpPr>
        <p:spPr>
          <a:xfrm flipV="1">
            <a:off x="7237865" y="2535981"/>
            <a:ext cx="1042107" cy="49817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4E37893-944A-A54C-B9AC-C0A4D2198DC8}"/>
              </a:ext>
            </a:extLst>
          </p:cNvPr>
          <p:cNvCxnSpPr>
            <a:cxnSpLocks/>
          </p:cNvCxnSpPr>
          <p:nvPr/>
        </p:nvCxnSpPr>
        <p:spPr>
          <a:xfrm flipV="1">
            <a:off x="7209552" y="3253863"/>
            <a:ext cx="1070420" cy="69400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06FF931-18E5-3B43-B560-B461A9500545}"/>
              </a:ext>
            </a:extLst>
          </p:cNvPr>
          <p:cNvCxnSpPr>
            <a:cxnSpLocks/>
          </p:cNvCxnSpPr>
          <p:nvPr/>
        </p:nvCxnSpPr>
        <p:spPr>
          <a:xfrm flipV="1">
            <a:off x="7209552" y="3824754"/>
            <a:ext cx="1070420" cy="1231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466BC670-642A-3A4C-8318-77977F7B574A}"/>
              </a:ext>
            </a:extLst>
          </p:cNvPr>
          <p:cNvCxnSpPr>
            <a:cxnSpLocks/>
          </p:cNvCxnSpPr>
          <p:nvPr/>
        </p:nvCxnSpPr>
        <p:spPr>
          <a:xfrm>
            <a:off x="7237865" y="3934609"/>
            <a:ext cx="1042107" cy="5841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86696AB-116F-014F-BB0F-C55D5174A021}"/>
              </a:ext>
            </a:extLst>
          </p:cNvPr>
          <p:cNvCxnSpPr>
            <a:cxnSpLocks/>
          </p:cNvCxnSpPr>
          <p:nvPr/>
        </p:nvCxnSpPr>
        <p:spPr>
          <a:xfrm flipV="1">
            <a:off x="6070172" y="5128436"/>
            <a:ext cx="1139380" cy="2462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9D39FB7-5350-264C-B71E-9350B1A55C7C}"/>
              </a:ext>
            </a:extLst>
          </p:cNvPr>
          <p:cNvCxnSpPr>
            <a:cxnSpLocks/>
          </p:cNvCxnSpPr>
          <p:nvPr/>
        </p:nvCxnSpPr>
        <p:spPr>
          <a:xfrm>
            <a:off x="6094865" y="5374734"/>
            <a:ext cx="1114687" cy="37578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20EBF118-39AA-354F-8922-B6CD6EF7B3F3}"/>
              </a:ext>
            </a:extLst>
          </p:cNvPr>
          <p:cNvCxnSpPr>
            <a:cxnSpLocks/>
          </p:cNvCxnSpPr>
          <p:nvPr/>
        </p:nvCxnSpPr>
        <p:spPr>
          <a:xfrm>
            <a:off x="6046978" y="5374734"/>
            <a:ext cx="1162574" cy="118057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F9DEB22-A8CE-1F4F-99E0-48ED6D4AEAB7}"/>
              </a:ext>
            </a:extLst>
          </p:cNvPr>
          <p:cNvCxnSpPr>
            <a:cxnSpLocks/>
          </p:cNvCxnSpPr>
          <p:nvPr/>
        </p:nvCxnSpPr>
        <p:spPr>
          <a:xfrm flipV="1">
            <a:off x="7204732" y="5109950"/>
            <a:ext cx="1075240" cy="1848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2C58AA7-EDEC-2141-B9AB-C98D05BA9A82}"/>
              </a:ext>
            </a:extLst>
          </p:cNvPr>
          <p:cNvCxnSpPr>
            <a:cxnSpLocks/>
          </p:cNvCxnSpPr>
          <p:nvPr/>
        </p:nvCxnSpPr>
        <p:spPr>
          <a:xfrm flipV="1">
            <a:off x="7220089" y="5558136"/>
            <a:ext cx="1059883" cy="2016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857708A8-CE96-CC4D-A7BC-2E623ACD36E2}"/>
              </a:ext>
            </a:extLst>
          </p:cNvPr>
          <p:cNvCxnSpPr>
            <a:cxnSpLocks/>
          </p:cNvCxnSpPr>
          <p:nvPr/>
        </p:nvCxnSpPr>
        <p:spPr>
          <a:xfrm>
            <a:off x="7204732" y="5759757"/>
            <a:ext cx="1075240" cy="36502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CF28E7C-6391-3342-A16F-028D8A10F673}"/>
              </a:ext>
            </a:extLst>
          </p:cNvPr>
          <p:cNvCxnSpPr>
            <a:cxnSpLocks/>
          </p:cNvCxnSpPr>
          <p:nvPr/>
        </p:nvCxnSpPr>
        <p:spPr>
          <a:xfrm flipV="1">
            <a:off x="7237865" y="6509804"/>
            <a:ext cx="1042107" cy="45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B6F3C47-BAAB-7342-AC58-00E22A2F71E1}"/>
              </a:ext>
            </a:extLst>
          </p:cNvPr>
          <p:cNvCxnSpPr>
            <a:cxnSpLocks/>
          </p:cNvCxnSpPr>
          <p:nvPr/>
        </p:nvCxnSpPr>
        <p:spPr>
          <a:xfrm>
            <a:off x="7237865" y="6555307"/>
            <a:ext cx="1042107" cy="64822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8929D42C-F8AA-E94D-9F16-05A3661DD4E2}"/>
              </a:ext>
            </a:extLst>
          </p:cNvPr>
          <p:cNvCxnSpPr>
            <a:cxnSpLocks/>
          </p:cNvCxnSpPr>
          <p:nvPr/>
        </p:nvCxnSpPr>
        <p:spPr>
          <a:xfrm flipV="1">
            <a:off x="8279972" y="172104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CF57CAD-B755-2F4B-8D31-02499926D4BC}"/>
              </a:ext>
            </a:extLst>
          </p:cNvPr>
          <p:cNvCxnSpPr>
            <a:cxnSpLocks/>
          </p:cNvCxnSpPr>
          <p:nvPr/>
        </p:nvCxnSpPr>
        <p:spPr>
          <a:xfrm>
            <a:off x="8279972" y="2036225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A316708F-D80E-6842-945D-F97F465629F6}"/>
              </a:ext>
            </a:extLst>
          </p:cNvPr>
          <p:cNvCxnSpPr>
            <a:cxnSpLocks/>
          </p:cNvCxnSpPr>
          <p:nvPr/>
        </p:nvCxnSpPr>
        <p:spPr>
          <a:xfrm flipV="1">
            <a:off x="8279972" y="2421248"/>
            <a:ext cx="1318591" cy="11473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B4D05278-FBBA-4948-838E-ECFF6F56A7E1}"/>
              </a:ext>
            </a:extLst>
          </p:cNvPr>
          <p:cNvCxnSpPr>
            <a:cxnSpLocks/>
          </p:cNvCxnSpPr>
          <p:nvPr/>
        </p:nvCxnSpPr>
        <p:spPr>
          <a:xfrm flipV="1">
            <a:off x="8253007" y="2731324"/>
            <a:ext cx="1345556" cy="54425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8D00F5F-28A2-3645-BB43-A913B8C1E6B9}"/>
              </a:ext>
            </a:extLst>
          </p:cNvPr>
          <p:cNvCxnSpPr>
            <a:cxnSpLocks/>
          </p:cNvCxnSpPr>
          <p:nvPr/>
        </p:nvCxnSpPr>
        <p:spPr>
          <a:xfrm flipV="1">
            <a:off x="8228314" y="2957125"/>
            <a:ext cx="1370249" cy="3184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C5A29FE-F834-974E-BDC6-647ADAFAC394}"/>
              </a:ext>
            </a:extLst>
          </p:cNvPr>
          <p:cNvCxnSpPr>
            <a:cxnSpLocks/>
          </p:cNvCxnSpPr>
          <p:nvPr/>
        </p:nvCxnSpPr>
        <p:spPr>
          <a:xfrm flipV="1">
            <a:off x="8203621" y="3240511"/>
            <a:ext cx="1394942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84B7F253-72EA-4C41-BD7A-B0626D103AAB}"/>
              </a:ext>
            </a:extLst>
          </p:cNvPr>
          <p:cNvCxnSpPr>
            <a:cxnSpLocks/>
          </p:cNvCxnSpPr>
          <p:nvPr/>
        </p:nvCxnSpPr>
        <p:spPr>
          <a:xfrm>
            <a:off x="8253007" y="3289723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16CD7E8F-7379-4442-A7EA-967FED63B05C}"/>
              </a:ext>
            </a:extLst>
          </p:cNvPr>
          <p:cNvCxnSpPr>
            <a:cxnSpLocks/>
          </p:cNvCxnSpPr>
          <p:nvPr/>
        </p:nvCxnSpPr>
        <p:spPr>
          <a:xfrm flipV="1">
            <a:off x="8253007" y="3824754"/>
            <a:ext cx="1345556" cy="29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B4DA511-5892-5F47-B6E8-81C74DC3B0BE}"/>
              </a:ext>
            </a:extLst>
          </p:cNvPr>
          <p:cNvCxnSpPr>
            <a:cxnSpLocks/>
          </p:cNvCxnSpPr>
          <p:nvPr/>
        </p:nvCxnSpPr>
        <p:spPr>
          <a:xfrm flipV="1">
            <a:off x="8267764" y="417815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F0E3C59-40B6-004B-9CFE-7620ED69E3EC}"/>
              </a:ext>
            </a:extLst>
          </p:cNvPr>
          <p:cNvCxnSpPr>
            <a:cxnSpLocks/>
          </p:cNvCxnSpPr>
          <p:nvPr/>
        </p:nvCxnSpPr>
        <p:spPr>
          <a:xfrm>
            <a:off x="8267764" y="4532929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1FE7793F-D2A7-EC4E-A678-D345900CAC39}"/>
              </a:ext>
            </a:extLst>
          </p:cNvPr>
          <p:cNvCxnSpPr>
            <a:cxnSpLocks/>
          </p:cNvCxnSpPr>
          <p:nvPr/>
        </p:nvCxnSpPr>
        <p:spPr>
          <a:xfrm>
            <a:off x="8279972" y="4532929"/>
            <a:ext cx="1306383" cy="38553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E3D9547A-6A67-0346-9209-ABCFC1466E07}"/>
              </a:ext>
            </a:extLst>
          </p:cNvPr>
          <p:cNvCxnSpPr>
            <a:cxnSpLocks/>
          </p:cNvCxnSpPr>
          <p:nvPr/>
        </p:nvCxnSpPr>
        <p:spPr>
          <a:xfrm>
            <a:off x="8279972" y="5101417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696B246A-5AAC-934C-B5BC-BD3343F80015}"/>
              </a:ext>
            </a:extLst>
          </p:cNvPr>
          <p:cNvCxnSpPr>
            <a:cxnSpLocks/>
          </p:cNvCxnSpPr>
          <p:nvPr/>
        </p:nvCxnSpPr>
        <p:spPr>
          <a:xfrm flipV="1">
            <a:off x="8253007" y="5538675"/>
            <a:ext cx="1394942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9C71C9EC-576B-6C46-BF98-00C44ED474DD}"/>
              </a:ext>
            </a:extLst>
          </p:cNvPr>
          <p:cNvCxnSpPr>
            <a:cxnSpLocks/>
          </p:cNvCxnSpPr>
          <p:nvPr/>
        </p:nvCxnSpPr>
        <p:spPr>
          <a:xfrm flipV="1">
            <a:off x="8279972" y="5792514"/>
            <a:ext cx="1370249" cy="3184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7257E205-C0E4-874D-B33A-C0A24C621F42}"/>
              </a:ext>
            </a:extLst>
          </p:cNvPr>
          <p:cNvCxnSpPr>
            <a:cxnSpLocks/>
          </p:cNvCxnSpPr>
          <p:nvPr/>
        </p:nvCxnSpPr>
        <p:spPr>
          <a:xfrm>
            <a:off x="8228314" y="6124781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9E74095-E1E1-944C-8454-C5731FE89183}"/>
              </a:ext>
            </a:extLst>
          </p:cNvPr>
          <p:cNvCxnSpPr>
            <a:cxnSpLocks/>
          </p:cNvCxnSpPr>
          <p:nvPr/>
        </p:nvCxnSpPr>
        <p:spPr>
          <a:xfrm flipV="1">
            <a:off x="8215967" y="6497259"/>
            <a:ext cx="1394942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15E65208-A2B3-4C4A-8F76-9DCB3716454D}"/>
              </a:ext>
            </a:extLst>
          </p:cNvPr>
          <p:cNvCxnSpPr>
            <a:cxnSpLocks/>
          </p:cNvCxnSpPr>
          <p:nvPr/>
        </p:nvCxnSpPr>
        <p:spPr>
          <a:xfrm>
            <a:off x="8215967" y="6532329"/>
            <a:ext cx="1370388" cy="21675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4C0A91A2-AC78-194D-B569-B19CFFCFAAAF}"/>
              </a:ext>
            </a:extLst>
          </p:cNvPr>
          <p:cNvCxnSpPr>
            <a:cxnSpLocks/>
          </p:cNvCxnSpPr>
          <p:nvPr/>
        </p:nvCxnSpPr>
        <p:spPr>
          <a:xfrm flipV="1">
            <a:off x="8305800" y="6978428"/>
            <a:ext cx="1268070" cy="2239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4A6D53A9-7249-A94F-9138-F8CC557788A2}"/>
              </a:ext>
            </a:extLst>
          </p:cNvPr>
          <p:cNvCxnSpPr>
            <a:cxnSpLocks/>
          </p:cNvCxnSpPr>
          <p:nvPr/>
        </p:nvCxnSpPr>
        <p:spPr>
          <a:xfrm>
            <a:off x="8279972" y="7216631"/>
            <a:ext cx="1293898" cy="3240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26A76A93-07CA-B348-8166-050A6BEE68A6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3449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A421F0A1-726B-8B44-BF9D-B7A0EEA8B11C}"/>
              </a:ext>
            </a:extLst>
          </p:cNvPr>
          <p:cNvCxnSpPr>
            <a:cxnSpLocks/>
          </p:cNvCxnSpPr>
          <p:nvPr/>
        </p:nvCxnSpPr>
        <p:spPr>
          <a:xfrm>
            <a:off x="8305800" y="7249037"/>
            <a:ext cx="1268070" cy="68715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3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8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1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4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7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3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6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9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2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8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1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871755F8-E10F-B447-9623-1AAE3B4A71B2}"/>
              </a:ext>
            </a:extLst>
          </p:cNvPr>
          <p:cNvSpPr txBox="1"/>
          <p:nvPr/>
        </p:nvSpPr>
        <p:spPr>
          <a:xfrm>
            <a:off x="4504974" y="461072"/>
            <a:ext cx="5620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Introducing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NotiVal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4C47F579-1B75-FD41-99F7-07E5C9F2952D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C274301E-1279-CC4F-86FF-B2E35D3CB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899"/>
              <a:ext cx="1066800" cy="53340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B55B9CA-E09D-9F45-BAC4-BC36C69A1783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689F5B2-A499-C640-AE41-3CD162E89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E950B94B-CD0E-A042-9F0C-D3DC5417C691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A0579894-8F73-D24B-B6AF-96BD42D97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2037809"/>
              <a:ext cx="1070420" cy="9963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464A09D2-85A2-D14A-B4C2-F3BC0A7FC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2535981"/>
              <a:ext cx="1042107" cy="49817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D4E37893-944A-A54C-B9AC-C0A4D2198D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53863"/>
              <a:ext cx="1070420" cy="69400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C06FF931-18E5-3B43-B560-B461A9500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466BC670-642A-3A4C-8318-77977F7B574A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786696AB-116F-014F-BB0F-C55D5174A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A9D39FB7-5350-264C-B71E-9350B1A55C7C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14687" cy="37578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20EBF118-39AA-354F-8922-B6CD6EF7B3F3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62574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1F9DEB22-A8CE-1F4F-99E0-48ED6D4AE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chte verbindingslijn 47">
              <a:extLst>
                <a:ext uri="{FF2B5EF4-FFF2-40B4-BE49-F238E27FC236}">
                  <a16:creationId xmlns:a16="http://schemas.microsoft.com/office/drawing/2014/main" id="{72C58AA7-EDEC-2141-B9AB-C98D05BA9A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857708A8-CE96-CC4D-A7BC-2E623ACD36E2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6CF28E7C-6391-3342-A16F-028D8A10F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BB6F3C47-BAAB-7342-AC58-00E22A2F71E1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42107" cy="64822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8929D42C-F8AA-E94D-9F16-05A3661DD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Rechte verbindingslijn 64">
              <a:extLst>
                <a:ext uri="{FF2B5EF4-FFF2-40B4-BE49-F238E27FC236}">
                  <a16:creationId xmlns:a16="http://schemas.microsoft.com/office/drawing/2014/main" id="{6CF57CAD-B755-2F4B-8D31-02499926D4BC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A316708F-D80E-6842-945D-F97F46562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4D05278-FBBA-4948-838E-ECFF6F56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2731324"/>
              <a:ext cx="1345556" cy="54425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Rechte verbindingslijn 75">
              <a:extLst>
                <a:ext uri="{FF2B5EF4-FFF2-40B4-BE49-F238E27FC236}">
                  <a16:creationId xmlns:a16="http://schemas.microsoft.com/office/drawing/2014/main" id="{48D00F5F-28A2-3645-BB43-A913B8C1E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314" y="2957125"/>
              <a:ext cx="1370249" cy="3184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Rechte verbindingslijn 78">
              <a:extLst>
                <a:ext uri="{FF2B5EF4-FFF2-40B4-BE49-F238E27FC236}">
                  <a16:creationId xmlns:a16="http://schemas.microsoft.com/office/drawing/2014/main" id="{FC5A29FE-F834-974E-BDC6-647ADAFA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621" y="3240511"/>
              <a:ext cx="1394942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84B7F253-72EA-4C41-BD7A-B0626D103AAB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echte verbindingslijn 84">
              <a:extLst>
                <a:ext uri="{FF2B5EF4-FFF2-40B4-BE49-F238E27FC236}">
                  <a16:creationId xmlns:a16="http://schemas.microsoft.com/office/drawing/2014/main" id="{16CD7E8F-7379-4442-A7EA-967FED63B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Rechte verbindingslijn 86">
              <a:extLst>
                <a:ext uri="{FF2B5EF4-FFF2-40B4-BE49-F238E27FC236}">
                  <a16:creationId xmlns:a16="http://schemas.microsoft.com/office/drawing/2014/main" id="{0B4DA511-5892-5F47-B6E8-81C74DC3B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Rechte verbindingslijn 87">
              <a:extLst>
                <a:ext uri="{FF2B5EF4-FFF2-40B4-BE49-F238E27FC236}">
                  <a16:creationId xmlns:a16="http://schemas.microsoft.com/office/drawing/2014/main" id="{CF0E3C59-40B6-004B-9CFE-7620ED69E3EC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32929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1FE7793F-D2A7-EC4E-A678-D345900CAC39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4532929"/>
              <a:ext cx="1306383" cy="3855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>
              <a:extLst>
                <a:ext uri="{FF2B5EF4-FFF2-40B4-BE49-F238E27FC236}">
                  <a16:creationId xmlns:a16="http://schemas.microsoft.com/office/drawing/2014/main" id="{E3D9547A-6A67-0346-9209-ABCFC1466E07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5101417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>
              <a:extLst>
                <a:ext uri="{FF2B5EF4-FFF2-40B4-BE49-F238E27FC236}">
                  <a16:creationId xmlns:a16="http://schemas.microsoft.com/office/drawing/2014/main" id="{696B246A-5AAC-934C-B5BC-BD3343F80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5538675"/>
              <a:ext cx="1394942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Rechte verbindingslijn 93">
              <a:extLst>
                <a:ext uri="{FF2B5EF4-FFF2-40B4-BE49-F238E27FC236}">
                  <a16:creationId xmlns:a16="http://schemas.microsoft.com/office/drawing/2014/main" id="{9C71C9EC-576B-6C46-BF98-00C44ED47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5792514"/>
              <a:ext cx="1370249" cy="3184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7257E205-C0E4-874D-B33A-C0A24C621F42}"/>
                </a:ext>
              </a:extLst>
            </p:cNvPr>
            <p:cNvCxnSpPr>
              <a:cxnSpLocks/>
            </p:cNvCxnSpPr>
            <p:nvPr/>
          </p:nvCxnSpPr>
          <p:spPr>
            <a:xfrm>
              <a:off x="8228314" y="6124781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C9E74095-E1E1-944C-8454-C5731FE89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967" y="6497259"/>
              <a:ext cx="1394942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15E65208-A2B3-4C4A-8F76-9DCB3716454D}"/>
                </a:ext>
              </a:extLst>
            </p:cNvPr>
            <p:cNvCxnSpPr>
              <a:cxnSpLocks/>
            </p:cNvCxnSpPr>
            <p:nvPr/>
          </p:nvCxnSpPr>
          <p:spPr>
            <a:xfrm>
              <a:off x="8215967" y="6532329"/>
              <a:ext cx="1370388" cy="21675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4C0A91A2-AC78-194D-B569-B19CFFCFA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8"/>
              <a:ext cx="1268070" cy="2239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4A6D53A9-7249-A94F-9138-F8CC557788A2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7216631"/>
              <a:ext cx="1293898" cy="3240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26A76A93-07CA-B348-8166-050A6BEE68A6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A421F0A1-726B-8B44-BF9D-B7A0EEA8B11C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49037"/>
              <a:ext cx="1268070" cy="68715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90DA325C-64A3-E64C-9D1B-CE0257F5231E}"/>
              </a:ext>
            </a:extLst>
          </p:cNvPr>
          <p:cNvSpPr txBox="1"/>
          <p:nvPr/>
        </p:nvSpPr>
        <p:spPr>
          <a:xfrm>
            <a:off x="5708958" y="377014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4DACC0F7-D8A0-A449-B613-355A3605F342}"/>
              </a:ext>
            </a:extLst>
          </p:cNvPr>
          <p:cNvSpPr txBox="1"/>
          <p:nvPr/>
        </p:nvSpPr>
        <p:spPr>
          <a:xfrm>
            <a:off x="6172200" y="37732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6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11DC2947-B435-0A44-8F5B-CACA1BA466D8}"/>
              </a:ext>
            </a:extLst>
          </p:cNvPr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CC9C6B-FD1B-9641-82D1-EF1359453F84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>
            <a:extLst>
              <a:ext uri="{FF2B5EF4-FFF2-40B4-BE49-F238E27FC236}">
                <a16:creationId xmlns:a16="http://schemas.microsoft.com/office/drawing/2014/main" id="{F5FE79C4-CB5E-A54D-86FA-D0EF6964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52400"/>
            <a:ext cx="12039600" cy="784667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EC8D2E5-5D31-C446-8377-C1541FC8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2E9C394-C209-2441-84CD-799DF27F1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2B4F22F-1321-BC4C-AD26-96FAB9A7D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al 4">
            <a:extLst>
              <a:ext uri="{FF2B5EF4-FFF2-40B4-BE49-F238E27FC236}">
                <a16:creationId xmlns:a16="http://schemas.microsoft.com/office/drawing/2014/main" id="{B52B3867-8D5D-A94B-9B1F-0BD402905EEB}"/>
              </a:ext>
            </a:extLst>
          </p:cNvPr>
          <p:cNvSpPr/>
          <p:nvPr/>
        </p:nvSpPr>
        <p:spPr>
          <a:xfrm>
            <a:off x="2362200" y="457200"/>
            <a:ext cx="9753600" cy="6858000"/>
          </a:xfrm>
          <a:prstGeom prst="ellipse">
            <a:avLst/>
          </a:prstGeom>
          <a:solidFill>
            <a:srgbClr val="C9E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286F71B-44C0-B848-9E71-FE84A4A8A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59" t="-1943" r="-10759" b="-2937"/>
          <a:stretch/>
        </p:blipFill>
        <p:spPr>
          <a:xfrm>
            <a:off x="0" y="0"/>
            <a:ext cx="14630399" cy="822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447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b="471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18ADF0F-F1CE-874E-91CC-C11D1F130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759" t="-1943" r="-10759" b="-2937"/>
          <a:stretch/>
        </p:blipFill>
        <p:spPr>
          <a:xfrm>
            <a:off x="0" y="0"/>
            <a:ext cx="14630399" cy="8229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3167879" y="11633843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262619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1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b="471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04363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62</Words>
  <Application>Microsoft Macintosh PowerPoint</Application>
  <PresentationFormat>Aangepast</PresentationFormat>
  <Paragraphs>21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Arial</vt:lpstr>
      <vt:lpstr>Bebas Neue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52</cp:revision>
  <dcterms:created xsi:type="dcterms:W3CDTF">2017-05-20T02:41:05Z</dcterms:created>
  <dcterms:modified xsi:type="dcterms:W3CDTF">2018-08-23T06:43:52Z</dcterms:modified>
</cp:coreProperties>
</file>